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93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E778D6-0B9D-3040-892F-12F71B81496E}" v="1" dt="2025-12-23T16:48:51.075"/>
    <p1510:client id="{4BDDE326-529A-E4E0-7B8E-81A65FC43CC0}" v="6" dt="2025-12-23T16:10:43.3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225"/>
    <p:restoredTop sz="91818"/>
  </p:normalViewPr>
  <p:slideViewPr>
    <p:cSldViewPr snapToGrid="0">
      <p:cViewPr varScale="1">
        <p:scale>
          <a:sx n="34" d="100"/>
          <a:sy n="34" d="100"/>
        </p:scale>
        <p:origin x="1128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B7D1E2-48A0-474F-B48C-50B5BE359A03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2F14BD-6E02-9047-BDDC-E806DBCE5E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9627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0A4B6-6410-054D-AD92-684C3A50C0F8}" type="datetime1">
              <a:rPr lang="fr-FR" smtClean="0"/>
              <a:t>23/12/2025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Prix VMF 2026 - Candidature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412D-8DA4-0945-A366-28DFD2034F22}" type="datetime1">
              <a:rPr lang="fr-FR" smtClean="0"/>
              <a:t>23/12/2025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Prix VMF 2026 - Candidature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CAC62-7CC0-1F4F-8EF5-FA9AD27B97A5}" type="datetime1">
              <a:rPr lang="fr-FR" smtClean="0"/>
              <a:t>23/12/2025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Prix VMF 2026 - Candidature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CDF7A-DBF7-D949-BE63-0367E2B1B50B}" type="datetime1">
              <a:rPr lang="fr-FR" smtClean="0"/>
              <a:t>23/12/2025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Prix VMF 2026 - Candidature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4FAAB-CDBD-6947-AE5B-BC6BA2FB3A39}" type="datetime1">
              <a:rPr lang="fr-FR" smtClean="0"/>
              <a:t>23/12/2025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Prix VMF 2026 - Candidature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AB3CA-4D67-704E-ACC9-037F71CBEC8E}" type="datetime1">
              <a:rPr lang="fr-FR" smtClean="0"/>
              <a:t>23/12/2025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Prix VMF 2026 - Candidature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30BBA-C1BE-D749-9077-82B86471792E}" type="datetime1">
              <a:rPr lang="fr-FR" smtClean="0"/>
              <a:t>23/12/2025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Prix VMF 2026 - Candidature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EB567-2C38-7644-A742-7D7A80989331}" type="datetime1">
              <a:rPr lang="fr-FR" smtClean="0"/>
              <a:t>23/12/2025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Prix VMF 2026 - Candidature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8A0D9-5979-9444-8CD3-EC101AE31DD2}" type="datetime1">
              <a:rPr lang="fr-FR" smtClean="0"/>
              <a:t>23/12/2025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Prix VMF 2026 - Candidature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F75CA-B5F8-CB43-AC78-2494DDFFB867}" type="datetime1">
              <a:rPr lang="fr-FR" smtClean="0"/>
              <a:t>23/12/2025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Prix VMF 2026 - Candidature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1BEC-8E1D-904A-BAC0-CA86F5E59A75}" type="datetime1">
              <a:rPr lang="fr-FR" smtClean="0"/>
              <a:t>23/12/2025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Prix VMF 2026 - Candidature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773CAD-B96B-4C46-9A1D-DCCF8B031C0F}" type="datetime1">
              <a:rPr lang="fr-FR" smtClean="0"/>
              <a:t>23/12/2025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fr-FR"/>
              <a:t>Prix VMF 2026 - Candidature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9180DE06-7362-4888-AADA-7AADD57AC4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331384" y="679730"/>
            <a:ext cx="4370776" cy="3932729"/>
          </a:xfrm>
        </p:spPr>
        <p:txBody>
          <a:bodyPr>
            <a:normAutofit/>
          </a:bodyPr>
          <a:lstStyle/>
          <a:p>
            <a:pPr algn="l"/>
            <a:r>
              <a:rPr lang="fr-FR"/>
              <a:t>Candidature </a:t>
            </a:r>
            <a:br>
              <a:rPr lang="fr-FR"/>
            </a:br>
            <a:r>
              <a:rPr lang="fr-FR"/>
              <a:t>2026</a:t>
            </a:r>
          </a:p>
        </p:txBody>
      </p:sp>
      <p:grpSp>
        <p:nvGrpSpPr>
          <p:cNvPr id="20" name="Group 14">
            <a:extLst>
              <a:ext uri="{FF2B5EF4-FFF2-40B4-BE49-F238E27FC236}">
                <a16:creationId xmlns:a16="http://schemas.microsoft.com/office/drawing/2014/main" id="{3AF6A671-C637-4547-85F4-51B6D1881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5421909" y="-472676"/>
            <a:ext cx="1332616" cy="12198206"/>
            <a:chOff x="329184" y="-10883"/>
            <a:chExt cx="521208" cy="12198206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575CF26-3D3C-4C5A-A2B7-00432016EF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1208" cy="0"/>
            </a:xfrm>
            <a:prstGeom prst="line">
              <a:avLst/>
            </a:prstGeom>
            <a:solidFill>
              <a:srgbClr val="5393E0"/>
            </a:solidFill>
            <a:ln w="152400">
              <a:solidFill>
                <a:srgbClr val="5393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9413ED5-9ED4-4772-BCE4-2BCAE6B12E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-10883"/>
              <a:ext cx="519999" cy="12198206"/>
            </a:xfrm>
            <a:prstGeom prst="rect">
              <a:avLst/>
            </a:prstGeom>
            <a:solidFill>
              <a:srgbClr val="5393E0"/>
            </a:solidFill>
            <a:ln>
              <a:solidFill>
                <a:srgbClr val="5393E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331383" y="5227455"/>
            <a:ext cx="3876085" cy="857461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algn="l"/>
            <a:r>
              <a:rPr lang="fr-FR" dirty="0"/>
              <a:t>Prix VMF – Prix pour un artisan dans un métier d'art lié au patrimoine-</a:t>
            </a:r>
            <a:r>
              <a:rPr lang="fr-FR"/>
              <a:t>Yonne</a:t>
            </a:r>
            <a:endParaRPr lang="fr-FR">
              <a:cs typeface="Times New Roman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8623" y="372533"/>
            <a:ext cx="6116779" cy="606872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F1182E24-5572-26A6-7870-E7295872E1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3997" y="679730"/>
            <a:ext cx="2633528" cy="1435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075686-BB2E-E652-31E1-C175CBE0C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LE CANDIDAT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B6119B39-22F5-3531-7281-E6A8AC7E7549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A8DB025-FC8A-7FBF-E9BB-15814143D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NOM Prénom </a:t>
            </a:r>
          </a:p>
          <a:p>
            <a:r>
              <a:rPr lang="fr-FR"/>
              <a:t>Téléphone</a:t>
            </a:r>
          </a:p>
          <a:p>
            <a:r>
              <a:rPr lang="fr-FR"/>
              <a:t>Mail</a:t>
            </a:r>
          </a:p>
          <a:p>
            <a:r>
              <a:rPr lang="fr-FR"/>
              <a:t>Adresse postale </a:t>
            </a:r>
            <a:endParaRPr lang="fr-FR">
              <a:cs typeface="Times New Roman" panose="02020603050405020304"/>
            </a:endParaRPr>
          </a:p>
          <a:p>
            <a:r>
              <a:rPr lang="fr-FR">
                <a:cs typeface="Times New Roman" panose="02020603050405020304"/>
              </a:rPr>
              <a:t>Diplôme</a:t>
            </a:r>
          </a:p>
          <a:p>
            <a:r>
              <a:rPr lang="fr-FR"/>
              <a:t>Profession </a:t>
            </a:r>
            <a:endParaRPr lang="fr-FR">
              <a:cs typeface="Times New Roman" panose="02020603050405020304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B0C0A9D-1C53-40C5-C99A-5302BCB29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Prix VMF 2026 - Candidature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4B70A996-B957-2997-0BBC-9CA381EC83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2245" y="5854756"/>
            <a:ext cx="1912101" cy="100765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D5C4465-07F0-E939-B2E6-B0F026A4348E}"/>
              </a:ext>
            </a:extLst>
          </p:cNvPr>
          <p:cNvSpPr/>
          <p:nvPr/>
        </p:nvSpPr>
        <p:spPr>
          <a:xfrm>
            <a:off x="-6620" y="10297"/>
            <a:ext cx="429176" cy="68340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996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A595B2-6BAE-5CE8-22A3-4AF828C8D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C56871-B894-A4BF-21FD-CB6FB03D2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SON ENTREPRISE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F89E12-7ADD-1783-27C2-911D7A56BB7A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F816595-387A-A350-802B-4DF2DF946B7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Nom de l'entreprise</a:t>
            </a:r>
          </a:p>
          <a:p>
            <a:r>
              <a:rPr lang="fr-FR"/>
              <a:t>Secteur d'activité</a:t>
            </a:r>
          </a:p>
          <a:p>
            <a:r>
              <a:rPr lang="fr-FR"/>
              <a:t>Numéro SIRET</a:t>
            </a:r>
          </a:p>
          <a:p>
            <a:r>
              <a:rPr lang="fr-FR"/>
              <a:t>Forme juridique</a:t>
            </a:r>
          </a:p>
          <a:p>
            <a:r>
              <a:rPr lang="fr-FR"/>
              <a:t>Date de création et d'inscription à la chambre des métiers de l'Yonne</a:t>
            </a:r>
            <a:endParaRPr lang="fr-FR">
              <a:cs typeface="Times New Roman"/>
            </a:endParaRPr>
          </a:p>
          <a:p>
            <a:endParaRPr lang="fr-FR"/>
          </a:p>
          <a:p>
            <a:r>
              <a:rPr lang="fr-FR"/>
              <a:t>Présentation  de son entreprise en quelques mots</a:t>
            </a:r>
            <a:endParaRPr lang="fr-FR">
              <a:cs typeface="Times New Roman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43999A8-909A-016D-8B9D-5D77BAF07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Prix VMF 2026 - Candidature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FBD0283-0BBE-4C1E-99A1-78EE93D784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2245" y="5854756"/>
            <a:ext cx="1912101" cy="100765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456FB6B-4BFA-1384-6CCD-D91A5A68E411}"/>
              </a:ext>
            </a:extLst>
          </p:cNvPr>
          <p:cNvSpPr/>
          <p:nvPr/>
        </p:nvSpPr>
        <p:spPr>
          <a:xfrm>
            <a:off x="-6620" y="10297"/>
            <a:ext cx="429176" cy="68340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0532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99685-0591-296B-E64D-18FD35765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2F17B4-82C6-89E7-1E54-ED2872B09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5068137" cy="82400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LES TRAVAUX REALISES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B56942-98A8-4B01-11AF-6056AF93521A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715CB2B-B1C9-F57A-46CA-767890A8F5B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fr-FR"/>
          </a:p>
          <a:p>
            <a:r>
              <a:rPr lang="fr-FR">
                <a:cs typeface="Times New Roman"/>
              </a:rPr>
              <a:t>Travaux déjà réalisés depuis 5 ans :</a:t>
            </a:r>
            <a:endParaRPr lang="fr-FR"/>
          </a:p>
          <a:p>
            <a:endParaRPr lang="fr-FR">
              <a:cs typeface="Times New Roman"/>
            </a:endParaRPr>
          </a:p>
          <a:p>
            <a:endParaRPr lang="fr-FR">
              <a:cs typeface="Times New Roman"/>
            </a:endParaRPr>
          </a:p>
          <a:p>
            <a:endParaRPr lang="fr-FR"/>
          </a:p>
          <a:p>
            <a:r>
              <a:rPr lang="fr-FR"/>
              <a:t>Le candidat devra se présenter oralement devant un jury avec quelques travaux ou objets réalisés depuis 5 ans et photographiés  </a:t>
            </a:r>
            <a:endParaRPr lang="fr-FR">
              <a:cs typeface="Times New Roman"/>
            </a:endParaRPr>
          </a:p>
          <a:p>
            <a:r>
              <a:rPr lang="fr-FR">
                <a:cs typeface="Times New Roman"/>
              </a:rPr>
              <a:t>Il pourra  aussi expliquer devant ce jury, en un deuxième temps, son projet s'il reçoit ce prix </a:t>
            </a:r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6C225C7-45C5-A6CF-6F21-BF75A2F7D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Prix VMF 2026 - Candidature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B0621FDD-4B84-E5D4-62E5-2DB213EE9A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2245" y="5854756"/>
            <a:ext cx="1912101" cy="100765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5AE609D-84D5-C596-4829-C06AF23FBF1B}"/>
              </a:ext>
            </a:extLst>
          </p:cNvPr>
          <p:cNvSpPr/>
          <p:nvPr/>
        </p:nvSpPr>
        <p:spPr>
          <a:xfrm>
            <a:off x="-6620" y="10297"/>
            <a:ext cx="429176" cy="6834095"/>
          </a:xfrm>
          <a:prstGeom prst="rect">
            <a:avLst/>
          </a:prstGeom>
          <a:solidFill>
            <a:schemeClr val="accent1"/>
          </a:solidFill>
          <a:ln>
            <a:solidFill>
              <a:srgbClr val="5393E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84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9070F8-CDC6-5C64-B8DC-851DB3C25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8F3B35-E891-1BC6-8F3E-62D501705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204998" cy="16002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UTILISATION DU PRIX VMF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0F9E57-D829-D8C3-994A-AE754CCA51E3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D0A8952-0D51-9C5E-A838-3B534958C74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Comment le candidat utiliserait-il le prix VMF s'il était lauréat ? </a:t>
            </a:r>
            <a:endParaRPr lang="en-US"/>
          </a:p>
          <a:p>
            <a:endParaRPr lang="fr-FR"/>
          </a:p>
          <a:p>
            <a:r>
              <a:rPr lang="fr-FR"/>
              <a:t> Il devra détailler son projet </a:t>
            </a:r>
            <a:endParaRPr lang="en-US">
              <a:cs typeface="Times New Roman"/>
            </a:endParaRPr>
          </a:p>
          <a:p>
            <a:r>
              <a:rPr lang="fr-FR"/>
              <a:t>Contexte, Date, Frais prévus</a:t>
            </a:r>
            <a:endParaRPr lang="en-US">
              <a:cs typeface="Times New Roman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E27A723-757A-9EF8-CDA6-3B0AAAD81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Prix VMF 2026 - Candidature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3EBD264-FC87-9D55-9110-C53F2CDD37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2245" y="5854756"/>
            <a:ext cx="1912101" cy="100765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F1472EA-AA22-0E89-5499-0DBADC027503}"/>
              </a:ext>
            </a:extLst>
          </p:cNvPr>
          <p:cNvSpPr/>
          <p:nvPr/>
        </p:nvSpPr>
        <p:spPr>
          <a:xfrm>
            <a:off x="-6620" y="10297"/>
            <a:ext cx="429176" cy="68340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641125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VMF 1">
      <a:dk1>
        <a:srgbClr val="0D2246"/>
      </a:dk1>
      <a:lt1>
        <a:srgbClr val="FEFFFF"/>
      </a:lt1>
      <a:dk2>
        <a:srgbClr val="1E5B80"/>
      </a:dk2>
      <a:lt2>
        <a:srgbClr val="FEFFFF"/>
      </a:lt2>
      <a:accent1>
        <a:srgbClr val="112B58"/>
      </a:accent1>
      <a:accent2>
        <a:srgbClr val="896F00"/>
      </a:accent2>
      <a:accent3>
        <a:srgbClr val="AF9E5F"/>
      </a:accent3>
      <a:accent4>
        <a:srgbClr val="1E5B80"/>
      </a:accent4>
      <a:accent5>
        <a:srgbClr val="E3D49B"/>
      </a:accent5>
      <a:accent6>
        <a:srgbClr val="AF9E5F"/>
      </a:accent6>
      <a:hlink>
        <a:srgbClr val="CDBC7E"/>
      </a:hlink>
      <a:folHlink>
        <a:srgbClr val="6E5901"/>
      </a:folHlink>
    </a:clrScheme>
    <a:fontScheme name="Arial-Times New Roman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b9c8927-6631-40dd-9f1f-8a257279cf63">
      <Terms xmlns="http://schemas.microsoft.com/office/infopath/2007/PartnerControls"/>
    </lcf76f155ced4ddcb4097134ff3c332f>
    <TaxCatchAll xmlns="cd504510-882c-40f7-a73a-e5a4803028f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E68ABEF41337478E4B92D49EF63EB2" ma:contentTypeVersion="16" ma:contentTypeDescription="Crée un document." ma:contentTypeScope="" ma:versionID="ef5c5804f13786b5f568c161731c4caf">
  <xsd:schema xmlns:xsd="http://www.w3.org/2001/XMLSchema" xmlns:xs="http://www.w3.org/2001/XMLSchema" xmlns:p="http://schemas.microsoft.com/office/2006/metadata/properties" xmlns:ns2="ab9c8927-6631-40dd-9f1f-8a257279cf63" xmlns:ns3="cd504510-882c-40f7-a73a-e5a4803028fa" targetNamespace="http://schemas.microsoft.com/office/2006/metadata/properties" ma:root="true" ma:fieldsID="6eab939351fe101e811b30ddd8b9b5ba" ns2:_="" ns3:_="">
    <xsd:import namespace="ab9c8927-6631-40dd-9f1f-8a257279cf63"/>
    <xsd:import namespace="cd504510-882c-40f7-a73a-e5a4803028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9c8927-6631-40dd-9f1f-8a257279cf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c177382b-cef7-4ff9-8358-8fd6614c466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504510-882c-40f7-a73a-e5a4803028f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699cbd9-d993-48b9-a886-f2c9cd165920}" ma:internalName="TaxCatchAll" ma:showField="CatchAllData" ma:web="cd504510-882c-40f7-a73a-e5a4803028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2618E1-FD0A-485E-93C9-5DE78E95E35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39DED5-27A6-45F9-BFA0-8F024ECA968D}">
  <ds:schemaRefs>
    <ds:schemaRef ds:uri="cd504510-882c-40f7-a73a-e5a4803028fa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elements/1.1/"/>
    <ds:schemaRef ds:uri="http://purl.org/dc/dcmitype/"/>
    <ds:schemaRef ds:uri="http://www.w3.org/XML/1998/namespace"/>
    <ds:schemaRef ds:uri="http://schemas.openxmlformats.org/package/2006/metadata/core-properties"/>
    <ds:schemaRef ds:uri="ab9c8927-6631-40dd-9f1f-8a257279cf63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2D47A53-879C-4E21-8D13-4EACFE5EC9B3}">
  <ds:schemaRefs>
    <ds:schemaRef ds:uri="ab9c8927-6631-40dd-9f1f-8a257279cf63"/>
    <ds:schemaRef ds:uri="cd504510-882c-40f7-a73a-e5a4803028f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</Words>
  <Application>Microsoft Macintosh PowerPoint</Application>
  <PresentationFormat>Grand écran</PresentationFormat>
  <Paragraphs>34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Aptos</vt:lpstr>
      <vt:lpstr>Arial</vt:lpstr>
      <vt:lpstr>Times New Roman</vt:lpstr>
      <vt:lpstr>Thème Office</vt:lpstr>
      <vt:lpstr>Candidature  2026</vt:lpstr>
      <vt:lpstr>LE CANDIDAT</vt:lpstr>
      <vt:lpstr>SON ENTREPRISE</vt:lpstr>
      <vt:lpstr>LES TRAVAUX REALISES</vt:lpstr>
      <vt:lpstr>UTILISATION DU PRIX VMF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VMF 89 - Isabelle du CHAYLA</cp:lastModifiedBy>
  <cp:revision>7</cp:revision>
  <dcterms:created xsi:type="dcterms:W3CDTF">2025-12-09T10:03:32Z</dcterms:created>
  <dcterms:modified xsi:type="dcterms:W3CDTF">2025-12-23T16:48:51Z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0x01010097E68ABEF41337478E4B92D49EF63EB2</vt:lpwstr>
  </property>
  <property fmtid="{D5CDD505-2E9C-101B-9397-08002B2CF9AE}" pid="3" name="MediaServiceImageTags">
    <vt:lpwstr/>
  </property>
</Properties>
</file>